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6FFB6E-7BC6-4B77-AE07-3266EC31E38A}">
          <p14:sldIdLst>
            <p14:sldId id="256"/>
            <p14:sldId id="257"/>
            <p14:sldId id="258"/>
            <p14:sldId id="259"/>
            <p14:sldId id="260"/>
            <p14:sldId id="261"/>
            <p14:sldId id="265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A91EB3A-EBDD-43B8-9235-B2B19DD5B6A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29728D7A-62C6-4061-BD08-2910462CB6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audio" Target="../media/media1.wav"/><Relationship Id="rId16" Type="http://schemas.openxmlformats.org/officeDocument/2006/relationships/image" Target="../media/image18.png"/><Relationship Id="rId1" Type="http://schemas.microsoft.com/office/2007/relationships/media" Target="../media/media1.wav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23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7.png"/><Relationship Id="rId5" Type="http://schemas.openxmlformats.org/officeDocument/2006/relationships/image" Target="../media/image24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9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7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9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19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3873"/>
            <a:ext cx="1183481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Tenemos Mucho Intereses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3500" y="3261176"/>
            <a:ext cx="6400800" cy="1752600"/>
          </a:xfrm>
        </p:spPr>
        <p:txBody>
          <a:bodyPr/>
          <a:lstStyle/>
          <a:p>
            <a:r>
              <a:rPr lang="en-US" dirty="0" smtClean="0"/>
              <a:t>Jesus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4264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068" y="43873"/>
            <a:ext cx="27813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4962525"/>
            <a:ext cx="24193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495" y="5176838"/>
            <a:ext cx="1681162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657" y="5153457"/>
            <a:ext cx="1704543" cy="170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4477614"/>
            <a:ext cx="471055" cy="47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77613"/>
            <a:ext cx="731122" cy="50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820" y="4513714"/>
            <a:ext cx="506551" cy="469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4773165"/>
            <a:ext cx="3352801" cy="2089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370589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49" y="3131847"/>
            <a:ext cx="173196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5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me gusta nada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Ni correr ni ir a la escuela.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511492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95775"/>
            <a:ext cx="983360" cy="92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59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Me gusta escuchar Música y pasar tiempo con amigos también. </a:t>
            </a:r>
            <a:endParaRPr lang="es-MX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6" y="3171825"/>
            <a:ext cx="3686175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617" y="0"/>
            <a:ext cx="216038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hQSEBUUExQVFRUVGBgXGBcVGRUdHRwVHBgdFxccFxgaHiYgGhokHBgaIC8gIycpLCwsFh8xNzAqNSYsLCkBCQoKDgwOGg8PGiklHyQwLC8sLCwpKSwsLCwqLCwpKiwvLCwpKSkwLCwqLCopLCwsLCksKSkpLCwsLCkpKSwsLP/AABEIAOEA4AMBIgACEQEDEQH/xAAcAAACAgMBAQAAAAAAAAAAAAAABgUHAwQIAQL/xABFEAACAQMCBAMFBgQDBgQHAAABAgMABBESIQUGMUETIlEHMmFxgRQjQpGhsVJicsEzgtEkU5Ki4fEVFsLwCBg0Q3ODsv/EABsBAAIDAQEBAAAAAAAAAAAAAAABAgMFBAYH/8QANxEAAgECAwQIBQMDBQAAAAAAAAECAxEEITEFEkFREyJhcYGR0fAGMqGxwRRC4SMzUkNygpLx/9oADAMBAAIRAxEAPwCjqKKKsEFFFFABRRRQAUUV7QB5RWxaWTSSLGoGpiANTKgyfVnIVR8SQK3eYOXpbOURTaBJpViqMG06ugYrtq74BPUUrq9gIqivcVltJQrqWRXAIJV9WD8DpIbHyIpgYaKcfaJw6CM2j28KwrNaxzMqs7DU4DHd2J2zj6UoaahTqKpHeXu2Q2rHzRXumipiPKK9xXmKYBRRRSAKKKKACiiigAooooAKKKKACiivcUAeV7ipXlzluW8mEcQA/idvdUb7sfocep2FX5yX7DbW3CyXQFxLudLAeGN/L5SMscdc7b9NgaTYHOHhHGcHHTPbPzr4rrDmrkmOWLTHoRRjERRTHgDB0qB5SRt3Hw3Nc+83cn/ZmYghcZOncjOTkIeowMbEn5nfEVPOw7HvI/s9biKyP46Qxxe8SC7ZIztGCDp+JPXYZrLyFN9n4rDD9zKJXWItojfSXyoKMynSwLDJU42xk1G8l80NZ3UTlmMIf7yPJ0lGGlzp6atJyD6gU0yXUHDOKXIkjWSMtDc27ebZvEWRGVl306Hl26NpUGqJymqji801l4a/dMa0EfilpOS802psyvG0jnJMqgFwSdycEH6ivnjnGnupzLIAGIVdv5UCD6nGfrTj7SOITC7uLHRGY2nWaLRGiHW497KgeIzB9JLZJ0iq/ZSCQdiOx9asoy34Rnbh9xPJljXHK9jaz2tvcRyss6RSfahJhSzjOlUC4MQJAY51ANqyNga7ljKsVPUEg/MbGnocRewlggm/2nh86RTKk6ah4UijUY87pIhLDKkbr8aX+d+FJbcQuIYiSkchC5OSB1wT3xnGe+KjTk1Ldbvrnw1+jzGxt43zVJbWPCnjEetrchmeNHJjSVlEeXBwhxuBjOB6VM33KYtZ7+6tojqEUD2iKmrQ9wW1GMAe8mhtOBtrB2xS5xHgLz8H4foBa4Tx8RYIZoDLnWoPVQSOnZs9jiZ4tzBHcNd2SzDULe2SB9elGmtw3iKrZwGYuQDnB0Y71xS3suj5u/dvL8XJZcTateTmvBw+5vI38QLN9qDqVeRISxiMgOGLMAqFupB+FLl5O97wy7kuI0SS2mhaIrEsZEcutWj8qjKDQCM7git/lKaO10JcTAT3QuIXLSE+CjIhg8TchS0i5+AYE4qFn4fefYpxdS3BcNGkNu8khLMXGtxHk6kAGkHGCX2zirVGam1vcmv+zbXll2IWRIccvraC24e0trBcTyQCSTKmMGNnOkt4JQtJoUKGJOME4JalnnngS2fEJ4EzoRvJk5IRgGUE9yM4+lNfH+DCTjcMDNiO1ithK7bBIYYlaRjnpsOh7sB3pN5t40Lu+nnGwkclQf4ei/oBVtKTclbRpt+LVvyDNjgnJclxGsrSxQRvIIY2mLjxJjjyoEVjgZGXOFGdzUenL87TSQrE7yxataICxGhtLbDc4PpVg31rr4rwyxTaO2jgLAdjgTzN6EnBOcVqcG4sq33EeKNgiIyeEBkap5yyJj/JrNJYhtX7LrzsvMTRXJFeU/CCS/4XqMSNMLyOC3EUcaHSYyXjGgDKglD5jtuc9ajeJ8mxxpOI7pZprVQ0yJGwQKXEbeHKT5yrMucqu2cE4q9VY3s3n79RWFOirY5C9hr3UYmu2eKNhlUXAcg4IJLAgDB6Yz8qmeM//DiME21yds+WUA5+TKBv9Ks3kBR1FPl/7J5oHKzSoigf4ulygfoEc7GMk4AJGncb0m8R4XJA5SVSjDsfT1BGxHyoTTEatFFFMAqx/Y/7Ok4k80k3+FEAoGW80jZ66SDhQCeo3I7ZFVxV6+x7gUpsBpLBJ2LvjbKKxXSWyMA6TtuTq7DNRm7IaG7ljhcETuYEUQAkJ5V85GAXJxkjKAg9+o+LpDxBSuScVrzcKTQdOQcdcnelC9uXLaFySTgAetcucXclkyY5n5gULpRvXP7VSXtBQyDvnqMZ3OD/AGz+dW8OSnkTLOAxHQHcfUj3u24xWpHy0gykqhJDjTIAQfQZIOxzvqHTHand3uwOY6bL1HvrC3dFaSa1P2aQIpZjEcyW7EL2GJEz/IPWmrnz2agMzxgQyZHkbAjkJOMq3RHJ2x0J9Krq6ubiFTbMXjAYl4/dyxH4wMFjjGM5wDt1q52nZrVERovuP2tytnPM7R3FqqRypoY+KsRzGUYbKxAAOrGMnrgZUeK33jTyShQniOzlQdgWOogfDJOPhWKzs3mkWONWd2OFVQSSfgBVv8lexDGmXiBz0IgQ7dM4lYf/AMr6da48RisPgIb1SXOy4552SJKLm8hD5cueI3TLFbBpdAXSCkbLHpAVWDSArGwGBqyDsPhTdwz2FXUxMl3cLGzHJCgysSdzqbIGevQmrnsbCOGMRxIsaL0VAAB9B3+NbFeLxfxRWlJrDxUVz1fodMaK4la2/sMtdjNPcTY23ZRt0HYn9a2W9iHDiOk4+Uv+q1YNeEVkS23j5f6j+noWdHDkVXd+wG2I+7uZk/qVH/bTUbN7ApUGqG9XWOmqNk/JldiPyq5dNDCr6fxDj4fvv3pegnSgzny65H4zaCVlV5FbHiGN0k1qu41RnLMB6FaQZYmViGUqe4Ix+nauvGG2KiuPctW14uLiFZMDAY7Ov9Ljcdc+nwrawnxS72rwXfH0ZCWH/wAWc/yc8+VnWLTdPAtu0+vI8MKEJSPT5XZVALaj3wBmtr7Ik1tbWFnIs0kksk0zeaNQ2AiAmQA6UTJ+ZOM95bm/2NSw5ktGM6dShx4g+WNnH5H4VWxGK9ZhquHxUVOhL3wuuzU55RlF5ls8P5iitrWYQKXTh8YjVnBUyXVw5SWXGxUBQygHfDVA8A5ltLSJ5Ugn1TSRKRIVZBHHIssqpIACxPkOCNvLuaVOH8ekiL5xKsqhZEl1MrgEFc4IYFSAQQQRj0yKneF8LuOMTxxRxpHHCgU6AQkaFsk43JZmb4knHWpxwyTk3xaf5+9/DIW8dH8K5pjeJGGAGVSB8CAR9d6kU42jbDOar7g/L88VopfGfN7vZeinGSNwA238QrzhvFWPUEMMd8g+pU9SPmBT3mmFhr5j0yp2z/buD8CKrPmMQyWskBRcpq05AJQkCTynsPMRt6fDaxLSyeZSVxgdS1J/NfL7IwbVjHcbqfgw67E57Gkr6gUHdR6XYdMH9O1YqnOZuH+G/QhseYH07EHuOoz8Kg6607ogeqN66W9lfFVh4Zbqe6ZP+Zmb/wBQrmlTvT/ynx278FUiVZUBCbkArn3Q2/TbY/SoVFlkSR0DxbmqFEOlsmkHhPGS19qG4jwxyNtTZwD6nGNvmd6TuNX00cet2UZOAAcnJOcbDGwyfpWryrx+Ua2IOkv72MDOkDAzsTgDuOvyqnN5jOkLW6WRQynqK+OI2ayIQ30Ydj8qrThHM5GB5hn0wR8NwTjNMf8A560DzRTuD3RA36BskfSmpXyFY1+MxuFMUn3iYIBO5x+HB6n656DbuK45h5SS5RYo1++9yI75OOoYsfdAHVidI6elTfNftK8NSRFMuegmtJVXPpqMq9cdcHvtSRYe12WGRn8CF2b8X3owux0r5vKMjJ9Tuc7VTV6VRbpK8uBKNr5lw8l8h2/DY8RjVKwAkmPVup2GToXfoOuBnJplqn7X29qYyHt2V8eUqQ659CCVYD45OPj0pq5d9qFrdgYbQ/lBRyoYE9cDPnUHuuT3Kgb189x2y9pVJOrWi2/P2jsi4aJjqTXqjNfEDhlDAgg4II9DuCD3rYWsalQvK0iTdj7jg2o0VmDbYrFXo6mGpU4R3UilSbZ8eFQYhWSvVXNc0cNCTso3uO5pyJisRWt6VPWtZovjWVicK6U2kXQmaMq1XHtF9nC3Wq4twFnAyyjpJjA7kBWAHXv3p05k5ogtATLIq7dM7/IAZJJ7Dv8ALJFX8c9sRlfw7f7iM4zM6lnA7lUGQD2Gc/MdtrY+Gx2+qtBWXN6Ne+ROpKm42mKPKfJjXTlpWEMMfvsxRWJ/gQOfeOPQ464PQ9K8v8ItoLdbeCMqgH4kYHB3Jy2Dnfr13FU9wjnEwyNc8PtpJ2CMJrm9K+ck6l0sCND9F0q3m8oIJANTFzzYz+ebirq8mD4VkioijHQyyAlvTqMGvoUJuau8nyMxxsyyOYeIokfhr22wNh06fGkX7PI8gcY0LljggnAyCW26DP5gfHGXgPALS4YOGSRu5aZpHOe3vE7Z6DA+VbHOHEYbeAxwqibAEqFzgDoT36Z+hqNgJnlfmZdBGwIYhgT0PQg/H/pXvMvEY5B9MGqjseZPBywyQ51Ek9TpAySQew699utb0nM7Sp5AzA9CAcHf16f2oztYQue0E5aMjphl/v8A3pHpk5juP43DSZPlG4UfM/P0pbropq0bCYVs2fEXiOY2KkjBx3HxHQ+u/fetaipiNufisr+/I7fAk4/LpX1b8VdQVzlT1U7j6eh+VaVFKyGNXCeb3jIBJZO4YnK79j3/AHp64fxZJl1LNIm34JCO3cPqH6dqpwGnf2VcvveXoUkiGMa5euGXIGgjodXQ57BvSubEOFGm6knZJXJRzdh6suCX0qC5jnjk2bwY7iM4MZGzNp0gSMMjdfdbtkiq9505ZvFl8SW1SPUNzbDMefXCkhT8Nq6HuisalmIVVGSTtgDrS3y1zdHeyyLGkiqoDIzjT4i5KsVHorYH1HTpXjcPtjEynOvGmnFeFlyv/DNDoabio3ObitfUUpUggkEHIIJBB6ggjoa6R4/7O7O8BLxhHJz4kYVXz8TjDfUGqs5m9jl1BqaD/aI87BR94B8U7/5STt0Fb+D29hcT1W918n66HLPDyhoafJftQuLJgrEzQk7o5OR/Q53X5dD6A71f3LXNUF5EJYX1KdiOjKfRl7Hf69s1yfJCVJBBBBwQeoI65qT5c5klspxLCxBHUdmXOSrDup/7UbQ2PTxP9SnaM+fB95GNVrJnXTDbKnNfKvmq85c9pEUskB1BEucjBJ8lwuAUZs4ycgjYZBX402NxDwpsM3lkZdOexbykdemrT9XryVeFSlVjGUd2+q4X0di9K6yJxI6JrpUGSQB8awzXgAG+M7fXtS/xfjUdsst3cMwiiwsa92YbkouRqZiQB/RnbFd+FrU3NU6WvP0K2nqyYu+KLHGZZvu1/CD7xz7o09dZ7IMn67Cuee/ayLXMUS5mxuDjyZ6a8dG/l7bZxnFL/M/tPYKZsq1zID4SgsVt4mXYgHbxSpGW3yc9FADVLcXLSOzMxZmJYliSSTuSSeprXhsmlXrdJVjkvq+73cTnurI2uK8aluJDJK5Zj6k7fLJ26D8q0RW9wjgU90+iCNpG76QTgerHoB8TVkcC9hrne7lC/wAkJyfqxGB9A1auIxuGwcbVJJdn8Fcac5vIrObiMjgKzsVXOlc+Vc9dKjYZx2G9Y1tnYFgrEDqQCfzNdDcN9m1hAuPs6SEfil8x/XYfQVvcSs0MLRaR4bAqUAAGnpgAbfl6Viv4ko71qcHbnp6nUsHJq7ZTPJ3GFtNSz2gOo5WVotTqcdMMDhduqjPz7fXG+Y/GOF8qjfby4A23G3Y/LIx5t8a3GZDbyPEdRcMRqOd4/wALk99sbeqn5Fbu73UAo2UfqfU+teii1USktDja3XZnlxeHJ0s+PUsdz61jiu3X3WZfkSP2rDRV9iB6zZOTuT615RRQAUUUUAFFFFAAK6N9j/L32Xhyu/v3BEp23CYxGPy83+eue+GWJmnjiXrI6IPmzBR+9dYRRLFGsS7LGiovyUBR+gryvxPiHDDxpRfzPPuX8nVhobzuRXNlzphJxrJKoiEZBldgker1UFs474+FffCuDRwrEo3MSsoc9Tq3ck99Teb571FT3fjcUSIMNFvEZWXv4r5jTP8ASrFv849RTIteQqynQoQp/wCXW8HdL8+ZoxiszPmvtWHcbd6xKa1uLcQWCCSVvdjRnOOuAM7fGs2Ck5pLUUkLXtH4Jwx49d0ViYkhZV2ctg9lUmT1wQfpXPV9CqyMEbWgJCtpK6h2Ok9PlVzez/lWPi/j8Q4ixdFdo1jLFFVVUOSzLg6VDjGCNwxNV17QeWDaXJZYzHbzs72+TnMIbCnqSBjBGrfBFfV9nYSeGp7s5XfLgu4y6slJ5EHbcTdEKA4Usr/J1zgr6HBwfXA9K6Q4DxReI8NjlYAsyebHaVeuPQ6l1fUVzGKtn2GcWOq4tyfeVZEB9R5W/QofpXHt7CqphulXzQzX599hKhLrW5luP96YXHuD7zY9SV8g+I85P0FUb7Y+cftV34KNmG3yox3l6O3xx7o+R9auPj3EDZ2DS7EwxfmwAA/M47etcuzyamJPU7/XvWT8OYdTqSrcI5Lxz+hbXdlY+M5qyvZ/7LUuVWe5f7sjKxxkaiNsFmGdI67ddu1VoKvL2dcp2F1YR6TJa36KXLiRlcjOVkVWJVoDkAkLjYjtXrcVTqVKbjSluvna5zU3FO8lcsHhnCoLeIRwxrGoxsoAzgYGT1J+Jya2DSX7NebWvIpElKmWBgrMuMOu4DgDbqD0wOmwzTmTXynH0atGu4Vnnz5mpCzV4kRzHxF4YSYkMkreWNB3cnAz2AGdR+A7VAcs8dkuYiJ00ToSHXGARqKhl67ZUg+hHxFN8qg9R03Hzxj9ifzpdsrwfabmHAzGyyD+iVAx/wCdSfqK6sLKm6EobvWWd+PBeXvgXJNSTuVt7V+BldE/x0Nj6sufrn86rY1e/P1iZbSUZ2Clh81GoftiqINe62HXdXDWlqsjNxkN2d+YUUUVtnGFFFFABRRRQAUUV6KAGH2f2+viloPSZG/4Dr/9NdJXU2ASTsBk/Lqa539lwH/i1vn1b89DV0BxCASI6Ho4ZD8iCP714X4md8RTi9Lfdmpg49W5V3DeKP8AbBeiJlVyzN5slo5CRnG2lURA2nc+X4irWikyOufiKqXl6EwIjuAuhJk0gklpAPDUknbUNT4XsPqKe+WSYtdozFmttCgn/dugkj+eASn/AOuunb2z4OhGtT/akvDgGGqXk4MZA1R/Mli09nPEvvSRuoz6kbfrW2Gr6114qDcJKS4ZnZKNzmA8YuIo3thLIkZYl4gxCl/dOoDrsMfSveYeZri9kV7iTWyIsanAGFXONh3ySSe+atrnz2XC6cz2xVJT76NsrnJy2d9Lbjtg47HrXM/szv1fSYN/XXFg/EEt0r6lhNq4bEU1LeSfFN2szHqUJxdrCwBV1+zvk0RxWV4MhyHEoAPmjkLLGT/TkE+o+W8Pyl7H38QPd6SBuIkOQf8A8kg2C/AEk/CrstodKgZye5xj8gOg+FYm29sQjDoqTTvrytpYso03HrSF/nfgMl3aeAjBA7prJ7Rg5bA7nYbVQXtB4csHEJYkXQiaAo/lEa4+efXuc11JLjA+W9V57TfZ0L8LLBhbhVC+YkB0HQE9iMnB+PyrL2JtJYWr0NVrdfHtdnn9uwnVjvxy1OewaYuIc8XE1nDav4ZWAjw5AuJAgUro1jqmDuMb4HpWK+5IvYXKtbTZH8KMw+jKCD+dSPAfZpdzkF08GPIy0vlOO+hD5mOPhXuniqMY77krc7nGqcr2sNfsJtjrupT7ulE/zElv2WrdLVAcucHis4FiiBwME7eZ3PVnHUEgDY9PpU0Xr5ttiusViXUjpovA16FPdikzyR8Cqy5Y4sZuKPcZBS5jlRAOywOgXPxIGfrTFzxxEmMW6ZBmBMhXqkAIDE/1khB/Ux/DUZZWKJxR1QALGjMgUjZSqROCBuCWx9ErY2VgVDBVcRPiml3c/EhVqf1YwXMlOOyZjYeoP7Vz3KuGI9CRXQHGvcb5H9qoG7/xG/qP71pfDuUZruIbQWaMVFFFeoMsKKKKACiiigAooooAnuRrsx8RtmH+9Rf+I6P710Uz9flXL1lcmORHU4ZGVgfiDkftXTFvfLIiyL0dFcfJgGH6GvH/ABLRb3Knevya2z3dOIhzWy/a7uLQXnZ/EiGdxF5ZGYE7KurVkdTnGDmpa4E81099agS+HGFaIEDXCEQ41ZwWBbWNjnp12r3iMGeKQgnSs0Lo2Op0PrxntkNg98Z6HBpj5bu47aS4EOfCYqYiVCq+mJUbw8AAgGPt653Byd7AyjicHBSV01Z/b8HLiE6VZ2IrgnPdvPoUlopHAISVSuc7jS3utntg0yh6huK8vW8nDrYsobEkbEt/Cqvse2N8n1rBzRZ3FjNbraKssc6kGKQkLG6aSzI43VW1e7uM9AOlYON+HItb2Hfg/U6KeN4TQxK9fTKD0wD64FJt7zlLaDN5Zyxx9PGiIkjJyRs2F3yDscHbpUxY8zQyAHVoLdFmBjYntgPjV9M15ytsrFUOtKD79fsdaq056Mn4lxk5JJ9T+w6D6VnD1oLc1lE9ZU4ybzG6bNoyV8lq1/HrHLcbfl+9RjB6CVM2HYGsThc5wM/IfvWhc8TSM5kkRA3TWwG/8oPXOeg9Ki4Oakmufs8Ec00unVhU0qF2Gou5HlyQM/Eda0KGBr1f7cWwbhH5mTrS1o8U4skEbSSHCr179TgADuSTUPzT/wCJxR5SO3jLMFUankbBYKCSVC/iz0OwJrNzbyylqls8hNxKjK7PJ3KzRnygeVB5wuABkAZzua38L8OVZNOs7LlqympjacV1MyD4rFLbR3U91hZZ4xiLY6DGcRqpXOojxNyM7hj0rb5W4aieLOrlzKQMnJ93JfBPUGRnPyx6Vs8ycdzxBpmiLQW8TL4mGyskgDbYHQKignqPEBO1bFlCsNuigYwoJH8x8zf8xNbO2pKjhI0YZXsrdi9oowMXUqubIzmO9CROT2BP6VREjZJPqc1a3Pl+Ft333IwPrt/eqoNT2FS3KTlzDaD66R5RRRW+ZoUUUUAFFFFABRRRQACrq9l3HDNZiNiNUBCddyh3T+4+gqlaYuRuYPsl2rN7j/dvnsrEeb6EA/nWdtPC/qcO4rVZrv8A/DrwlboqifB6ls8827eAksZw8TjJwP8ADk+7lzt00nOe2Kc4LqD7L4bJq/hRSA2RsNJyNJHqCMZ/OIRxIhBwysuD3DKRv8wQf1qE5ehNpeiOd2eJgFt3cDGkAfdE/wAeQNjuwRcdKxthYtRi8NPVZr8r8nbtCg79ItCcv7aW2t44ZhkK0YV1zpYlumeoIBOQQO+M1M8w+f7Ec4LZA+elW6+vkNfKcZTiE/ggBoFyZM4KyEYx0O6h8DHdlYdq1uYuGyOxjtQJGh0yqrNpCyA+RQ2CGyMgg4wrDc5r1BkEtzPZq1g0bICpkXbYjaYNn9P1qTj4dHLEFkjR42UeVlUgg5J2I+VLV1zGjWWWUowkUOjbFZNYyGHrk/rU1w3mEMyRlJFJVmBZQoKrgEgE6tJLAAlRmk0AtWPIqtPKscs0EcTaUETYBGlT50YMjHJIzpBwo75NZp+X7+IsQYLhB0C6opT+eqMn6r9KYODXYaWQ7eZ2/TI/tU27ACuSvgaFb+5BMuhWnDRlW2XGrmfIhsLhiDgl2hRAfRn1HGO+AT8Kz3/KfEXQ+JcRRA9rVWLgnpmST0/lGT60+cFOUbbH3kv5eIwB+oGa2L8DQc4rno7JwlGV4w88yc8VVllcT/Zty1FHbiR/vboPKsk8mGkBVymFc5ZVwoIGfxb1tcMski4qVUD/AOnkIJ94fepqGrqV93btpFZ+W7oLFOc9biQgZ7YUH+9RVrePHPb3EnmWVXi1gDZidWmT0P3QAI66j0OM6aVskc7d9SS51O8W/wCOMH5eKhP1wP3rQ5mxeXEECsAWJbPXCo6SscdyfDCj+rocGsvE7V71zoYII8MWxk6vwAA7bjJP06ZzWi1qBZq4YrOc6nUkFXVio0AnYKQcDvnfOTUhC/zVGIsQKTi4kQAbkB9aiTfqC0eo790J71sX9ztS/a8wvf3ETqmFjGuc48vjYIVIydzhvN8gPrh5q4yI0OT2yR8P+przG110+JhSjnZfc2cC+jpSkxJ574oJJFQZ23P16UqVnu7kyOznqTmsFehw1FUaagjKrVOkm5BRRRV5UFFFFABRRRQAUUUUAFeg15TzyF7MZ751ZgY4T5gWDDWvqpx7u2NXr69k2lqNDD7MuY2eFYZPwkrE3ZgBqKZ/iAOR8PlvYMtrHKhSRVdT1Vhkf9D8e1btl7PYI4TAqBgFPm9HwVBBznUG83XYqp61AzPJbS+DcEF/wy7BZNs9Bsr/AMvfGR3C+Q2ts+W9+oo5c7a95t4PEqceim+5/g0Lexm4Yr/ZlMkRGF2LPH7xy67eIupj7uG9c9ameUubVS3ErEO8nxUF5D+AE99RIx2+FbNvxAH3tjUdxXlRJZBNC3hShlYkDKuVBADrkDoT5hg7nrtgwO3XC1PFL/l6leJwDWcBos+ELJMszSEkMJJOmksoOnHoF2G/ZRncVtJw5rhnnWTQxzGmACPCXOnVkAkkszbEe8B2pC4vzFc28Wh7eTDMA8kJLosZOGYtpDKQOxUdetT/AAXnmNYTpZXCAk6GVsYHwz+Rr1NOtTqx3qck12GVKEouzRn4Jwe6t/FDFZisjNmIFc6/PjS7bEavUjf4GpVeLyPrRY5CU2YYOxxkDr1I+Ne8v8xo1sJHZSzZc4I6k5A+YGB9KzcscZjnSSVWUh3JBBG6jyjcdsLVt2RI7hHG5kj++gkiYk+RhqIBZtG8eoZI7fStm6up5TpETKCcapPKM9sDdj+VSFtxVTcSLnHlXG47E5/eo3mHjoAUA4w6b5/nA/vinmBH23KrwzKklw5jmL+4ApExzIQrNq8hUN8c4wRWe44Wwikt1I+7kWSN5CTlQwJzjfIDY7ZK/WvOaOY0xCw/BNGxPpht+n8ur6ZpTv8AnkveyiFJJswon3WGAOtjuRsuAwOSQPyqLkoq8nYaTegwwcbW0drd3GmTVJGxAGWAzKrsMAncMNh5QRvp3T4hc30koWXw7FmBWRch3GBrETdAutWGojucZFZrjhhndGvdBCHUlvGS2WH4nfYnGfdAC77k1J3vEse6MtuFVTgdu3T69q8/j9r2XR4bNv8Adw8PXQ0sNgnPrT0NS7SO2iWKFAANkRMZJ74z1Pck/E1WvHoXvGcRY0xnGroHkHVc+oB2z13rZ5t5qLEwwtrdvKzpuBn8EWOpJ6nqc4q1eQuQAnC/Ck95yHyBghwSTg9RjOnPwqezcFKmulqfM/dx4zERa6OGhzZLEVYqRggkEHsQcEV8VcfP/s0JWNxgSsFAZQdLbYAfHubkDVggZAOxBFSXti8TlJFKMvVWGD/2+Pet6MrmWa9FFFSEFFFFABRRXooAZ+SeQ5eIylEYIAMlmBOxB04UdSSP3NPn/wAt8+R/tceD3EbZHzBYbfLNb3souEivX3B/2e2AP8oVlbGNiMhc/Grgk4ygHUVU52diVituUfYHb2zrJdObl1OQoAEQI3GpTu/yO3qDViukaFVUKAOw26DSvwwBnboKg73nRXZkiOrT7xHQHJGM9M7dM5pcvOagsgR20u3QMeo+H+lUzm2ySQ38T5jEMGpirOAASuQGc7YXPQEnvSxccI+3ATThlQ7ohPXrhiRuf4h03x3FbHDNMrB5TlUOQpJGTj4dtwd6jucvaNFF5V8znsv/AL2HxO1JZgLVzdyWr6JDrjyQr99IGRqUbk47qO3TfNb1hx7ONLe9uO+R2qveOcwSP5nIQsMgDdjv3z7o26kfIGlux43LC+pG75IIyD8wf361m19k06yco5P6GhR2hOn1ZZo6Ht+PYADr9R/pWUWNnMdRiiLZzq0KGz194ANnOD1qqOE+0WJsCZWi/mXLqT/SfMP1pq4fxiObeKWJ8/zhW/4W3rzlXZdei7xTXajuVXC1lrZjLJyVbNqCtcIGzkJPKBvudmJ65P51scL5RSFdEdzcxoOgDRkAegBj6UtnijIdyR8cjH719f8Am4gY1n8qrUtoQdlUl5sjLC0n8rQyTcpIJBILy51YxsyAY+I0YPStDiXKULriW4uWXuDKgH1wgqMm5rYDdvzGP7CtWfmlj3+eQAPrmrOk2hOV99ru/kr/AEtOOrRJJwKyQjOqdgcjxZJZf0JK/mK+Lni4QFIo1iUH0UDPwRP3OBSvxXnRFXzTDP8ACvmOfiB/ek7inOrNkRjb+Juv0XtXdR2fia7vUbf+5lbqUaemfcPV7zKkeSWxnqzHrv8ADr/SoxSlzFzhNNGREGWIgBn7nf1HuLt0796T7m7eRtTsWPqa3eEcT0OMsVUnzFQCQPUA7EjrjvjqOo3qGzadLrPNnLUxk5LdWSHr2YcrK+md/fLYj/lwcavicj06A+tdC2UqqAvQAY/LaqP4ZdGzmUMwML7o67jcb4x8xt2G/QnFnWfFQwz+1dbnndnJYluOQo6nfZUYAD1yDkdwcLj/ADVX3HeQ4b21BwdcY0F85YlVKghj6keZScMd9ic04S3ox89qgF4q8byqBlWU6Tv74Gw6Y3Gcdc6e/Zb2dwsVRbexm8nXXb+HIgZkyx0HKnB2ORj4g1qcX9lN3boWYwkrnKhtxj4sAP1rpHluMx2KYHmCscHucnr8+v1pC48zOzFznJ3Pz/hUfuTnf6CxzaSFY54ZcHB2Iryp/nW0CXTEdHwfrgA/mRn61AVcndEQr0V5RTAaODcQmtRHdREsh1I6nOBuCQcdAdmB9RVh2HNaXkTBGKsVIZc4ZcgjqO3xH6Uhci2pnEsGUwdLYY4J37bdjj49PSmufluWAh4sO0a58hw2jOGB2yR0+u4rnm03Zk0OnKnBwERFAAAGQB3I3PzJrJ7QOTUaJfUg4fuG7b+m/wClRnIXNCPqRQRowMHPQbD9v0qy50W4t9LkYIyP7GoJBco/jHMTRIqFvDBwCxz2Hm6Z3/1pXuOYYULMg8SQ48zZ05HwO7evYZNTntH4E4kZVIYLvnI7dh6fT9eyBwrhj3M8cMYy8jBVHxPc+gHUn0BqyMVa7C5jlkeVifM7HJJ3JO3f4DFawFWXCzG6ThnC2MaKw8e6TyvIV/xJGcbrEu+lc46dSa2LzlGE3s/EJwDYqZLgqvRmMrLFDkficBZCOyyAdxVf6qKV5K2V+23Dz4IW6Vg9uwAJBAbdSQcEd8Hv9Kxg053fNslzHeG7YlCqCCDOFSXWDH4a/hCxrICQBkHGRqFaVlwG2NpFJPJLA8sjIhCiRXRcZfQNLKATpyC2SDgbGr1N266F3ELb8YmQYSWRQdiAx6fLNZTzFcHrKxx64/0r65j4E1ncyW7sjvGQGMZYrnGceYA/pUXQowmlJJO47tEi3H5/9430x/pWtPfyOMO7sPRmJrXoqShFaITbYUUVJ3XLs8UCTSR6I5AChYoCwPQohOpl+IGKbaWoiMor3FZba1eRgiKzs3RVBJJ+AG5pgTPDOYiIPAdnCg5QrjY5zhsgkjqVI6EnqCRVicpcddHWF90dNcbg7EYzgbn8OTjtpYfJBg5Gl1BJHiimZC6wOx8U+Qsg04wGcgAKWDeYHGKkeB2t3LawOIg1vBcaQ3usXbD6CeukEZyOhfGemKZKMtCaZcf2ravmGMOcleh6+uCD07br/wAtR3DeXbqeMATeEx3Lqqkj+UA+Udc5GT2x3p2j4AsFsQDk6QoPoABgbnfoNz6VSosbZE3PMBjXA6AUl8W46rrqJ7Z39Ou/0rd5jvMLgAknygD1JwPkO5PYA1XvNF2RETGcL01HbV0HlHp13/704q4hV49xIyyk9hkCoyvTXldaVlYgFFFFAGezvGicOhww700j2gSsik+WaPGiVdiRndXGcMpHUYpPopOKYx75U5kCTvI5wZCSQOgYnIwM7DfFOZ9ozJ5FJZvdCgEtjO5ABPTPp+H4VSkcxXoSPlWSO9dc6XYZ64JGfnUHTuwuO3MnNEjhsRuoOQWlGOvXA6k0ucrcXW2uVlYHTpkQlcalDxtHqXOBqXVnGRnGMjOajLm+eTGt2bGw1En96w5p7icXF8QuNM3MsVvatb2Qf70AT3EgCu6jfQignw48/Elu/bEvf8xnh3gWigOYlaW5VgDrupY8hZAwIYR5QYPdD3FJfCeLPbSiWPTqX+JVcEehVgQRRxfiXjzySlQpkYuwBJGtt2IzvgnJwemcVV0Ed7Ndr7Xw8uA7jFyPAl3dyLcapJJ1ZQdshnOZZmZgQBGgdvUkgDuQy2XD7a8voJY5T4MUsMEMOkjQkIMsjOx8pUpG7ZG5LnOMeZd5IcRWfErhf8VIUiTHULM5V2HpsoGe2T6198G4Y9paTXUmVL27rEh6/fOsKv8ADUnjFe5EZPQjNU95ydnpku9+19QRr8d4N9qNzdwzeORMDKgRgQJXKxlD/wDcGcLsAckbEHNRXFuVZ7ZNcgXTq8Nijo+iXGdEmknS+N8H0Poaf/ZOhgsL657vpSIHqWjy7EeunWpz2IqE5f1nhF5Ps7C6t5MPvlk1Ox367Nv8BSjWcZOC0jurzsvoO3EWLnla6jQPJbzKpxglGHUZHbbI33rA/BZhCJjFIIicCQo2gn+rGKsWxP2u+e8gZjDef7PdR5+8ha4Xwl1fxReIVKuOmMHB6/bZPFbwztClq8M9vp8aHCxpHiBRHr1Ah0THl2O+1S/UvRrO12u7gKxWnDOFyXEgjiXUxBPUABVGpmZiQFUAEkk4GKe+YOASz2XCo/KZS0lsrBlKMpkBiYOuQU0nGe2hu4IqL5BgDxcSUf4n2J9PyDpr/Papb2ecZ0WuZD5LO9tphn8KSloZvkMYPz3qNebbvFZxa+uXln9xpEdY8s2ng3cqO1y1qmfDYGLJEgUuQrFnixkjDKQQAQMitviXExY3/D5ljjiQW8MjrEukFZQfGGSSzEoSuSxO3WvvgfCWg5gktG92Vp4WHYxSxsV+nun6VrcTiF7ZRRAj7bYaoGj2BkgDEKUz1ZcYK9cb96i6m9KL1i8/Bq3le3mFjNzfdxpcaLy2kZ4yEjubeTwzJEoBjbDIyMQhTcb7j4YZLvj6W1na+AXmtJ1nY6wviiUv4jFsDTrVhjOOme25jeZuKxJZR640uR4cNvNkny3kKIcpIpyCYmZCwyCYx1ApA4rxzxVjjRBFFFqKIGZjqc5dizbknAHYAAbdculBtRtonn5eufAGy5+Cc9KkSB2wD0boCfz2Pw+FS17zrqTGvI+lc7NxGQqFMjkDoCxI+lfAvH/jb8zXT0bIljcwc3oJcnzYDbDByzeU5z205/4qReMcce4O+yjoo6fCo5mJ6nNeVOMEguFFFFTEFFFFABRRRQAUUUUAFFFFABRRRQBntL6SJtUbsjdMoxU49MjtUne80zTQpFKQyqVJOPO+nURrk3LY8RyM9C5qFopNJgO0PPka3EDpCyQRRPA1uHBXwnUhyhKg6yTrJbOWA3xsPrhfN9vbrFAqPLbxid5NYVWllliMI8oLBFVCANzuCaR6Kq6CHL3n6sd2PnL/AB2Hhi3MkNws7yqscKqkgIGsOWl1qApGAMAtv3wATgujZNdy3ZmVonDvHCysZPHdDhZBjSFVzktnBwMddkqihUIqbmtX7/AXysTHK3HjZ3Ky41LhkkTONUTjS659cHY9iBUzY8wWlvDPbos0sVz/AIhYIjKF3hVTlgSGJLMRvgYA3pOoqcqcZO77guMzc8zZRgqGaNPDjuGDeKseCACQ2ksFOkMVJAJ3r4s+PpcXDG/86PG66kVFZHxqRlwBk61AOeoY0uUUKnFaILk5fcQiW0+zwu8gaVZmZ0CYKoUVVGps++xJ+XxqDooqSVhBRRRTAKKKKACiiigAooooAKKKKACiiigAooooAKKKKACiiigAooooAKKKKACiiigAooooAKKKKACiiigAooooAKKKKAP/2Q=="/>
          <p:cNvSpPr>
            <a:spLocks noChangeAspect="1" noChangeArrowheads="1"/>
          </p:cNvSpPr>
          <p:nvPr/>
        </p:nvSpPr>
        <p:spPr bwMode="auto">
          <a:xfrm>
            <a:off x="63500" y="-1038225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714875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9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me gusta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No me gusta ni jugar al golf y ni jugar al futbol tampoco.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2142191"/>
            <a:ext cx="7086600" cy="4715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401" y="3829517"/>
            <a:ext cx="1033550" cy="97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8608176" y="4800600"/>
            <a:ext cx="0" cy="762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7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29" y="2"/>
            <a:ext cx="9169829" cy="685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encantada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Me encantada comer el </a:t>
            </a:r>
            <a:r>
              <a:rPr lang="es-MX" dirty="0" err="1" smtClean="0"/>
              <a:t>McPollo</a:t>
            </a:r>
            <a:r>
              <a:rPr lang="es-MX" dirty="0" smtClean="0"/>
              <a:t> y jugar videojuegos también.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918" y="1"/>
            <a:ext cx="203908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14875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19566"/>
            <a:ext cx="3242137" cy="253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5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me gusta nada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No me gusta nada ni ir de pesca ni bailar tampoco.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9100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3365477"/>
            <a:ext cx="5219700" cy="347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335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7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Nadar y jugar al futbol americano también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2510541"/>
            <a:ext cx="8001000" cy="432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4695826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 Mucho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/>
              <a:t>Me gusta mucho cazar.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7240"/>
            <a:ext cx="7010400" cy="476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525"/>
            <a:ext cx="21336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 me gusta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Ni cantar y ni escribir cuentos.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4400550"/>
            <a:ext cx="18573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3276599"/>
            <a:ext cx="3581401" cy="358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03" y="3276599"/>
            <a:ext cx="973222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4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smtClean="0"/>
              <a:t>Dormir y esquiar también.</a:t>
            </a:r>
            <a:endParaRPr lang="es-MX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encantada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2691"/>
            <a:ext cx="4267200" cy="368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21659"/>
            <a:ext cx="4419600" cy="4436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4859"/>
            <a:ext cx="1836890" cy="184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5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109</Words>
  <Application>Microsoft Office PowerPoint</Application>
  <PresentationFormat>On-screen Show (4:3)</PresentationFormat>
  <Paragraphs>20</Paragraphs>
  <Slides>10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Apex</vt:lpstr>
      <vt:lpstr>Horizon</vt:lpstr>
      <vt:lpstr>Austin</vt:lpstr>
      <vt:lpstr>BlackTie</vt:lpstr>
      <vt:lpstr>Tenemos Mucho Intereses</vt:lpstr>
      <vt:lpstr>Me Gusta</vt:lpstr>
      <vt:lpstr>No me gusta</vt:lpstr>
      <vt:lpstr>Me encantada</vt:lpstr>
      <vt:lpstr>No me gusta nada</vt:lpstr>
      <vt:lpstr>Me Gusta</vt:lpstr>
      <vt:lpstr>Me gusta Mucho</vt:lpstr>
      <vt:lpstr>No me gusta</vt:lpstr>
      <vt:lpstr>Me encantada</vt:lpstr>
      <vt:lpstr>No me gusta nada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Tenemos Mucho Intereses</dc:title>
  <dc:creator>School District of Clear Lake</dc:creator>
  <cp:lastModifiedBy>School District of Clear Lake</cp:lastModifiedBy>
  <cp:revision>14</cp:revision>
  <dcterms:created xsi:type="dcterms:W3CDTF">2011-12-02T15:34:24Z</dcterms:created>
  <dcterms:modified xsi:type="dcterms:W3CDTF">2011-12-08T19:20:42Z</dcterms:modified>
</cp:coreProperties>
</file>